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998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EA6A-B826-49CA-A472-CB2881A0C73B}" type="datetimeFigureOut">
              <a:rPr lang="en-IN" smtClean="0"/>
              <a:t>15-05-2017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A106-7144-4307-B0CB-8F0FCFA7CD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21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EA6A-B826-49CA-A472-CB2881A0C73B}" type="datetimeFigureOut">
              <a:rPr lang="en-IN" smtClean="0"/>
              <a:t>15-05-2017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A106-7144-4307-B0CB-8F0FCFA7CD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040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EA6A-B826-49CA-A472-CB2881A0C73B}" type="datetimeFigureOut">
              <a:rPr lang="en-IN" smtClean="0"/>
              <a:t>15-05-2017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A106-7144-4307-B0CB-8F0FCFA7CD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496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EA6A-B826-49CA-A472-CB2881A0C73B}" type="datetimeFigureOut">
              <a:rPr lang="en-IN" smtClean="0"/>
              <a:t>15-05-2017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A106-7144-4307-B0CB-8F0FCFA7CD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932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EA6A-B826-49CA-A472-CB2881A0C73B}" type="datetimeFigureOut">
              <a:rPr lang="en-IN" smtClean="0"/>
              <a:t>15-05-2017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A106-7144-4307-B0CB-8F0FCFA7CD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812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EA6A-B826-49CA-A472-CB2881A0C73B}" type="datetimeFigureOut">
              <a:rPr lang="en-IN" smtClean="0"/>
              <a:t>15-05-2017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A106-7144-4307-B0CB-8F0FCFA7CD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567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EA6A-B826-49CA-A472-CB2881A0C73B}" type="datetimeFigureOut">
              <a:rPr lang="en-IN" smtClean="0"/>
              <a:t>15-05-2017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A106-7144-4307-B0CB-8F0FCFA7CD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157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EA6A-B826-49CA-A472-CB2881A0C73B}" type="datetimeFigureOut">
              <a:rPr lang="en-IN" smtClean="0"/>
              <a:t>15-05-2017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A106-7144-4307-B0CB-8F0FCFA7CD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215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EA6A-B826-49CA-A472-CB2881A0C73B}" type="datetimeFigureOut">
              <a:rPr lang="en-IN" smtClean="0"/>
              <a:t>15-05-2017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A106-7144-4307-B0CB-8F0FCFA7CD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75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EA6A-B826-49CA-A472-CB2881A0C73B}" type="datetimeFigureOut">
              <a:rPr lang="en-IN" smtClean="0"/>
              <a:t>15-05-2017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A106-7144-4307-B0CB-8F0FCFA7CD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693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EA6A-B826-49CA-A472-CB2881A0C73B}" type="datetimeFigureOut">
              <a:rPr lang="en-IN" smtClean="0"/>
              <a:t>15-05-2017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A106-7144-4307-B0CB-8F0FCFA7CD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836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EEA6A-B826-49CA-A472-CB2881A0C73B}" type="datetimeFigureOut">
              <a:rPr lang="en-IN" smtClean="0"/>
              <a:t>15-05-2017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A106-7144-4307-B0CB-8F0FCFA7CD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507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oc.m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err="1" smtClean="0"/>
              <a:t>eLoc</a:t>
            </a:r>
            <a:r>
              <a:rPr lang="en-IN" dirty="0" smtClean="0"/>
              <a:t> by </a:t>
            </a:r>
            <a:r>
              <a:rPr lang="en-IN" dirty="0" err="1" smtClean="0"/>
              <a:t>MapmyIndia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Screenshots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113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How to use </a:t>
            </a:r>
            <a:r>
              <a:rPr lang="en-IN" dirty="0" err="1" smtClean="0"/>
              <a:t>eLoc</a:t>
            </a:r>
            <a:r>
              <a:rPr lang="en-IN" dirty="0" smtClean="0"/>
              <a:t>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r>
              <a:rPr lang="en-IN" dirty="0" smtClean="0"/>
              <a:t>Go to </a:t>
            </a:r>
            <a:r>
              <a:rPr lang="en-IN" dirty="0" smtClean="0">
                <a:hlinkClick r:id="rId2"/>
              </a:rPr>
              <a:t>eloc.me</a:t>
            </a:r>
            <a:endParaRPr lang="en-IN" dirty="0" smtClean="0"/>
          </a:p>
          <a:p>
            <a:r>
              <a:rPr lang="en-IN" dirty="0" smtClean="0"/>
              <a:t>Or download </a:t>
            </a:r>
            <a:r>
              <a:rPr lang="en-IN" dirty="0" err="1" smtClean="0"/>
              <a:t>MapmyIndia’s</a:t>
            </a:r>
            <a:r>
              <a:rPr lang="en-IN" dirty="0" smtClean="0"/>
              <a:t> </a:t>
            </a:r>
          </a:p>
          <a:p>
            <a:pPr marL="457200" lvl="1" indent="0">
              <a:buNone/>
            </a:pPr>
            <a:r>
              <a:rPr lang="en-IN" dirty="0" smtClean="0"/>
              <a:t>Android app - Map</a:t>
            </a:r>
            <a:r>
              <a:rPr lang="en-IN" dirty="0"/>
              <a:t>: Directions &amp; Local </a:t>
            </a:r>
            <a:r>
              <a:rPr lang="en-IN" dirty="0" smtClean="0"/>
              <a:t>Search</a:t>
            </a:r>
          </a:p>
          <a:p>
            <a:pPr marL="457200" lvl="1" indent="0">
              <a:buNone/>
            </a:pPr>
            <a:r>
              <a:rPr lang="en-IN" dirty="0" err="1" smtClean="0"/>
              <a:t>iOS</a:t>
            </a:r>
            <a:r>
              <a:rPr lang="en-IN" dirty="0" smtClean="0"/>
              <a:t> app - </a:t>
            </a:r>
            <a:r>
              <a:rPr lang="en-IN" dirty="0"/>
              <a:t>Map: Directions, Local Searches &amp; Travel Guide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623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Search for an address to find an </a:t>
            </a:r>
            <a:r>
              <a:rPr lang="en-IN" dirty="0" err="1" smtClean="0"/>
              <a:t>eLoc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r>
              <a:rPr lang="en-IN" dirty="0" smtClean="0"/>
              <a:t>1. Search for an address to find its </a:t>
            </a:r>
            <a:r>
              <a:rPr lang="en-IN" dirty="0" err="1" smtClean="0"/>
              <a:t>eLoc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1030" name="Picture 6" descr="C:\Users\ceinfo\Downloads\eLoc in the place details page_Mobile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4215"/>
            <a:ext cx="3024336" cy="537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59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/>
          <a:lstStyle/>
          <a:p>
            <a:r>
              <a:rPr lang="en-IN" dirty="0" smtClean="0"/>
              <a:t>Use this </a:t>
            </a:r>
            <a:r>
              <a:rPr lang="en-IN" dirty="0" err="1" smtClean="0"/>
              <a:t>eLoc</a:t>
            </a:r>
            <a:r>
              <a:rPr lang="en-IN" dirty="0" smtClean="0"/>
              <a:t> to search for places, directions or points of interest nearby (like various brands and categories)</a:t>
            </a:r>
            <a:endParaRPr lang="en-IN" dirty="0"/>
          </a:p>
        </p:txBody>
      </p:sp>
      <p:pic>
        <p:nvPicPr>
          <p:cNvPr id="4" name="Picture 4" descr="C:\Users\ceinfo\Downloads\eLoc in the place details page_Mobile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2420888" cy="430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ceinfo\Downloads\eLoc being searched for_Mob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2420888" cy="4303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77407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Place search</a:t>
            </a:r>
            <a:endParaRPr lang="en-IN" dirty="0"/>
          </a:p>
        </p:txBody>
      </p:sp>
      <p:pic>
        <p:nvPicPr>
          <p:cNvPr id="5122" name="Picture 2" descr="C:\Users\ceinfo\Downloads\Screen Shot 2017-03-09 at 13.02.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43409"/>
            <a:ext cx="2414952" cy="429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einfo\Downloads\Screen Shot 2017-03-09 at 13.02.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01150"/>
            <a:ext cx="2448272" cy="4352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5856" y="17728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Nearby search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17728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Directions search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99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Screenshots from the Web</a:t>
            </a:r>
            <a:endParaRPr lang="en-IN" dirty="0"/>
          </a:p>
        </p:txBody>
      </p:sp>
      <p:pic>
        <p:nvPicPr>
          <p:cNvPr id="2051" name="Picture 3" descr="C:\Users\ceinfo\Downloads\eLoc in the place details page_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8016213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414517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Search for an address to find its </a:t>
            </a:r>
            <a:r>
              <a:rPr lang="en-IN" dirty="0" err="1" smtClean="0"/>
              <a:t>eLoc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54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1600" dirty="0" smtClean="0"/>
              <a:t>Use </a:t>
            </a:r>
            <a:r>
              <a:rPr lang="en-IN" sz="1600" dirty="0" err="1" smtClean="0"/>
              <a:t>eLoc</a:t>
            </a:r>
            <a:r>
              <a:rPr lang="en-IN" sz="1600" dirty="0" smtClean="0"/>
              <a:t> to search for places, directions and brands &amp; categories nearby </a:t>
            </a:r>
            <a:endParaRPr lang="en-IN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mtClean="0"/>
              <a:t>Screenshots from the Web</a:t>
            </a:r>
            <a:endParaRPr lang="en-IN" dirty="0"/>
          </a:p>
        </p:txBody>
      </p:sp>
      <p:pic>
        <p:nvPicPr>
          <p:cNvPr id="3074" name="Picture 2" descr="C:\Users\ceinfo\Downloads\eLoc being searched for_Web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424825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51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If you can’t find an address – simply add it to get an instant </a:t>
            </a:r>
            <a:r>
              <a:rPr lang="en-IN" dirty="0" err="1" smtClean="0"/>
              <a:t>eLoc</a:t>
            </a:r>
            <a:r>
              <a:rPr lang="en-IN" dirty="0" smtClean="0"/>
              <a:t>!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06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einfo\Downloads\Add a Place_Screenshot\Add a Place_Screenshot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3048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einfo\Downloads\Add a Place_Screenshot\Add a Place_Screenshot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76" y="836712"/>
            <a:ext cx="3048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903058"/>
            <a:ext cx="372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Input the required information and mark the point on map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5903058"/>
            <a:ext cx="372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Place the marker on the required location and click done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63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ceinfo\Downloads\Add a Place_Screenshot\Add a Place_Screenshot\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48212"/>
            <a:ext cx="3048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einfo\Downloads\Add a Place_Screenshot\Add a Place_Screenshot\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48212"/>
            <a:ext cx="3048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903058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Fill the required information and click next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5903058"/>
            <a:ext cx="372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Your </a:t>
            </a:r>
            <a:r>
              <a:rPr lang="en-IN" dirty="0" err="1" smtClean="0"/>
              <a:t>eLoc</a:t>
            </a:r>
            <a:r>
              <a:rPr lang="en-IN" dirty="0" smtClean="0"/>
              <a:t> is now generated! Use, save &amp; share!!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79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165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eLoc by MapmyIndia</vt:lpstr>
      <vt:lpstr>How to use eLoc?</vt:lpstr>
      <vt:lpstr>Search for an address to find an eLoc</vt:lpstr>
      <vt:lpstr>PowerPoint Presentation</vt:lpstr>
      <vt:lpstr>Screenshots from the Web</vt:lpstr>
      <vt:lpstr>PowerPoint Presentation</vt:lpstr>
      <vt:lpstr>If you can’t find an address – simply add it to get an instant eLoc!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eLoc by MapmyIndia</dc:title>
  <dc:creator>ceinfo</dc:creator>
  <cp:lastModifiedBy>Santosh</cp:lastModifiedBy>
  <cp:revision>4</cp:revision>
  <dcterms:created xsi:type="dcterms:W3CDTF">2017-03-09T07:12:43Z</dcterms:created>
  <dcterms:modified xsi:type="dcterms:W3CDTF">2017-05-15T06:35:59Z</dcterms:modified>
</cp:coreProperties>
</file>